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Te laud</a:t>
            </a:r>
            <a:br/>
            <a:r>
              <a:t>Și iau cu mulțumire-ale Tale daruri.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